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609" r:id="rId2"/>
  </p:sldIdLst>
  <p:sldSz cx="9144000" cy="6858000" type="screen4x3"/>
  <p:notesSz cx="9866313" cy="673576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  <a:srgbClr val="0000FF"/>
    <a:srgbClr val="00FF00"/>
    <a:srgbClr val="000066"/>
    <a:srgbClr val="A50021"/>
    <a:srgbClr val="66FF33"/>
    <a:srgbClr val="FF3399"/>
    <a:srgbClr val="00FF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36" autoAdjust="0"/>
    <p:restoredTop sz="93867" autoAdjust="0"/>
  </p:normalViewPr>
  <p:slideViewPr>
    <p:cSldViewPr>
      <p:cViewPr varScale="1">
        <p:scale>
          <a:sx n="69" d="100"/>
          <a:sy n="69" d="100"/>
        </p:scale>
        <p:origin x="44" y="288"/>
      </p:cViewPr>
      <p:guideLst>
        <p:guide orient="horz" pos="220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960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B529E01-BC01-485F-9B9E-2899903BD80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589377" y="6397625"/>
            <a:ext cx="4275349" cy="33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823719-7F46-4C48-94DD-6FC88CD657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100930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276255" cy="3380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87733" y="0"/>
            <a:ext cx="4276254" cy="3380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417888" y="841375"/>
            <a:ext cx="3030537" cy="227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5935" y="3241663"/>
            <a:ext cx="7894446" cy="265226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397729"/>
            <a:ext cx="4276255" cy="3380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87733" y="6397729"/>
            <a:ext cx="4276254" cy="3380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66225-655A-4D5F-9D6D-346E859200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155370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 イメージ プレースホルダ 1">
            <a:extLst>
              <a:ext uri="{FF2B5EF4-FFF2-40B4-BE49-F238E27FC236}">
                <a16:creationId xmlns:a16="http://schemas.microsoft.com/office/drawing/2014/main" id="{A1F3BDD7-7546-4682-9C90-E3CB2087E9A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ノート プレースホルダ 2">
            <a:extLst>
              <a:ext uri="{FF2B5EF4-FFF2-40B4-BE49-F238E27FC236}">
                <a16:creationId xmlns:a16="http://schemas.microsoft.com/office/drawing/2014/main" id="{757EE2EC-76FE-472C-BF35-A0A22195FD4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6148" name="スライド番号プレースホルダ 3">
            <a:extLst>
              <a:ext uri="{FF2B5EF4-FFF2-40B4-BE49-F238E27FC236}">
                <a16:creationId xmlns:a16="http://schemas.microsoft.com/office/drawing/2014/main" id="{1717F9B1-BD90-4DDC-A2FA-77E4DAB4C5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D5ABA689-774D-4B30-81A7-9E5A7A91C823}" type="slidenum">
              <a:rPr lang="en-US" altLang="ja-JP" sz="1200" smtClean="0"/>
              <a:pPr/>
              <a:t>1</a:t>
            </a:fld>
            <a:endParaRPr lang="en-US" altLang="ja-JP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84215" y="3357563"/>
            <a:ext cx="7775575" cy="146050"/>
          </a:xfrm>
          <a:prstGeom prst="rect">
            <a:avLst/>
          </a:prstGeom>
          <a:solidFill>
            <a:srgbClr val="19954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844680"/>
            <a:ext cx="7772400" cy="1470025"/>
          </a:xfrm>
        </p:spPr>
        <p:txBody>
          <a:bodyPr/>
          <a:lstStyle>
            <a:lvl1pPr algn="ctr">
              <a:defRPr sz="391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6004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 anchor="t"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5661025"/>
            <a:ext cx="2895600" cy="476250"/>
          </a:xfrm>
        </p:spPr>
        <p:txBody>
          <a:bodyPr anchor="t"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 anchor="t"/>
          <a:lstStyle>
            <a:lvl1pPr>
              <a:defRPr/>
            </a:lvl1pPr>
          </a:lstStyle>
          <a:p>
            <a:fld id="{B2D08A04-D21C-4BC8-9DF7-B8BEC9B0B56D}" type="slidenum">
              <a:rPr lang="en-US" altLang="ja-JP" smtClean="0"/>
              <a:pPr/>
              <a:t>‹#›</a:t>
            </a:fld>
            <a:endParaRPr lang="en-US" altLang="ja-JP"/>
          </a:p>
        </p:txBody>
      </p:sp>
      <p:pic>
        <p:nvPicPr>
          <p:cNvPr id="4110" name="Picture 14" descr="名称未設定 1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348038" y="6323916"/>
            <a:ext cx="2447925" cy="4522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3427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36E34-DB0D-4411-9280-AFCB104BF948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43559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2089" y="115893"/>
            <a:ext cx="2144712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06366" y="115893"/>
            <a:ext cx="6283325" cy="60102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36E34-DB0D-4411-9280-AFCB104BF948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05623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2CCAE5-5F77-45BE-BDCF-B03D41621003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9245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355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777"/>
            </a:lvl1pPr>
            <a:lvl2pPr marL="406405" indent="0">
              <a:buNone/>
              <a:defRPr sz="1600"/>
            </a:lvl2pPr>
            <a:lvl3pPr marL="812810" indent="0">
              <a:buNone/>
              <a:defRPr sz="1422"/>
            </a:lvl3pPr>
            <a:lvl4pPr marL="1219215" indent="0">
              <a:buNone/>
              <a:defRPr sz="1244"/>
            </a:lvl4pPr>
            <a:lvl5pPr marL="1625621" indent="0">
              <a:buNone/>
              <a:defRPr sz="1244"/>
            </a:lvl5pPr>
            <a:lvl6pPr marL="2032025" indent="0">
              <a:buNone/>
              <a:defRPr sz="1244"/>
            </a:lvl6pPr>
            <a:lvl7pPr marL="2438431" indent="0">
              <a:buNone/>
              <a:defRPr sz="1244"/>
            </a:lvl7pPr>
            <a:lvl8pPr marL="2844836" indent="0">
              <a:buNone/>
              <a:defRPr sz="1244"/>
            </a:lvl8pPr>
            <a:lvl9pPr marL="3251241" indent="0">
              <a:buNone/>
              <a:defRPr sz="124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8CEDE-DFC3-49D2-A7B4-AC0AACD0DF68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982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1" y="1600205"/>
            <a:ext cx="4038600" cy="4525963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7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1" y="1600205"/>
            <a:ext cx="4038600" cy="4525963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7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0B66E-4BC1-4DCA-85D5-CCBC88475D66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9794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9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405" indent="0">
              <a:buNone/>
              <a:defRPr sz="1777" b="1"/>
            </a:lvl2pPr>
            <a:lvl3pPr marL="812810" indent="0">
              <a:buNone/>
              <a:defRPr sz="1600" b="1"/>
            </a:lvl3pPr>
            <a:lvl4pPr marL="1219215" indent="0">
              <a:buNone/>
              <a:defRPr sz="1422" b="1"/>
            </a:lvl4pPr>
            <a:lvl5pPr marL="1625621" indent="0">
              <a:buNone/>
              <a:defRPr sz="1422" b="1"/>
            </a:lvl5pPr>
            <a:lvl6pPr marL="2032025" indent="0">
              <a:buNone/>
              <a:defRPr sz="1422" b="1"/>
            </a:lvl6pPr>
            <a:lvl7pPr marL="2438431" indent="0">
              <a:buNone/>
              <a:defRPr sz="1422" b="1"/>
            </a:lvl7pPr>
            <a:lvl8pPr marL="2844836" indent="0">
              <a:buNone/>
              <a:defRPr sz="1422" b="1"/>
            </a:lvl8pPr>
            <a:lvl9pPr marL="3251241" indent="0">
              <a:buNone/>
              <a:defRPr sz="142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9" cy="3951288"/>
          </a:xfrm>
        </p:spPr>
        <p:txBody>
          <a:bodyPr/>
          <a:lstStyle>
            <a:lvl1pPr>
              <a:defRPr sz="2133"/>
            </a:lvl1pPr>
            <a:lvl2pPr>
              <a:defRPr sz="1777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405" indent="0">
              <a:buNone/>
              <a:defRPr sz="1777" b="1"/>
            </a:lvl2pPr>
            <a:lvl3pPr marL="812810" indent="0">
              <a:buNone/>
              <a:defRPr sz="1600" b="1"/>
            </a:lvl3pPr>
            <a:lvl4pPr marL="1219215" indent="0">
              <a:buNone/>
              <a:defRPr sz="1422" b="1"/>
            </a:lvl4pPr>
            <a:lvl5pPr marL="1625621" indent="0">
              <a:buNone/>
              <a:defRPr sz="1422" b="1"/>
            </a:lvl5pPr>
            <a:lvl6pPr marL="2032025" indent="0">
              <a:buNone/>
              <a:defRPr sz="1422" b="1"/>
            </a:lvl6pPr>
            <a:lvl7pPr marL="2438431" indent="0">
              <a:buNone/>
              <a:defRPr sz="1422" b="1"/>
            </a:lvl7pPr>
            <a:lvl8pPr marL="2844836" indent="0">
              <a:buNone/>
              <a:defRPr sz="1422" b="1"/>
            </a:lvl8pPr>
            <a:lvl9pPr marL="3251241" indent="0">
              <a:buNone/>
              <a:defRPr sz="142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133"/>
            </a:lvl1pPr>
            <a:lvl2pPr>
              <a:defRPr sz="1777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600E7-B2C4-47E6-A684-7F5B52FBF5CD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77524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D26C2-F401-483E-A9E6-24B99209E2BB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95039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042F67-5FF0-46E1-A6E9-0FD8B4BB2259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82367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1777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2" y="273055"/>
            <a:ext cx="5111750" cy="5853113"/>
          </a:xfrm>
        </p:spPr>
        <p:txBody>
          <a:bodyPr/>
          <a:lstStyle>
            <a:lvl1pPr>
              <a:defRPr sz="2845"/>
            </a:lvl1pPr>
            <a:lvl2pPr>
              <a:defRPr sz="2489"/>
            </a:lvl2pPr>
            <a:lvl3pPr>
              <a:defRPr sz="2133"/>
            </a:lvl3pPr>
            <a:lvl4pPr>
              <a:defRPr sz="1777"/>
            </a:lvl4pPr>
            <a:lvl5pPr>
              <a:defRPr sz="1777"/>
            </a:lvl5pPr>
            <a:lvl6pPr>
              <a:defRPr sz="1777"/>
            </a:lvl6pPr>
            <a:lvl7pPr>
              <a:defRPr sz="1777"/>
            </a:lvl7pPr>
            <a:lvl8pPr>
              <a:defRPr sz="1777"/>
            </a:lvl8pPr>
            <a:lvl9pPr>
              <a:defRPr sz="177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244"/>
            </a:lvl1pPr>
            <a:lvl2pPr marL="406405" indent="0">
              <a:buNone/>
              <a:defRPr sz="1067"/>
            </a:lvl2pPr>
            <a:lvl3pPr marL="812810" indent="0">
              <a:buNone/>
              <a:defRPr sz="889"/>
            </a:lvl3pPr>
            <a:lvl4pPr marL="1219215" indent="0">
              <a:buNone/>
              <a:defRPr sz="800"/>
            </a:lvl4pPr>
            <a:lvl5pPr marL="1625621" indent="0">
              <a:buNone/>
              <a:defRPr sz="800"/>
            </a:lvl5pPr>
            <a:lvl6pPr marL="2032025" indent="0">
              <a:buNone/>
              <a:defRPr sz="800"/>
            </a:lvl6pPr>
            <a:lvl7pPr marL="2438431" indent="0">
              <a:buNone/>
              <a:defRPr sz="800"/>
            </a:lvl7pPr>
            <a:lvl8pPr marL="2844836" indent="0">
              <a:buNone/>
              <a:defRPr sz="800"/>
            </a:lvl8pPr>
            <a:lvl9pPr marL="3251241" indent="0">
              <a:buNone/>
              <a:defRPr sz="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36E34-DB0D-4411-9280-AFCB104BF948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6228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777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845"/>
            </a:lvl1pPr>
            <a:lvl2pPr marL="406405" indent="0">
              <a:buNone/>
              <a:defRPr sz="2489"/>
            </a:lvl2pPr>
            <a:lvl3pPr marL="812810" indent="0">
              <a:buNone/>
              <a:defRPr sz="2133"/>
            </a:lvl3pPr>
            <a:lvl4pPr marL="1219215" indent="0">
              <a:buNone/>
              <a:defRPr sz="1777"/>
            </a:lvl4pPr>
            <a:lvl5pPr marL="1625621" indent="0">
              <a:buNone/>
              <a:defRPr sz="1777"/>
            </a:lvl5pPr>
            <a:lvl6pPr marL="2032025" indent="0">
              <a:buNone/>
              <a:defRPr sz="1777"/>
            </a:lvl6pPr>
            <a:lvl7pPr marL="2438431" indent="0">
              <a:buNone/>
              <a:defRPr sz="1777"/>
            </a:lvl7pPr>
            <a:lvl8pPr marL="2844836" indent="0">
              <a:buNone/>
              <a:defRPr sz="1777"/>
            </a:lvl8pPr>
            <a:lvl9pPr marL="3251241" indent="0">
              <a:buNone/>
              <a:defRPr sz="1777"/>
            </a:lvl9pPr>
          </a:lstStyle>
          <a:p>
            <a:r>
              <a:rPr lang="ja-JP" altLang="en-US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44"/>
            </a:lvl1pPr>
            <a:lvl2pPr marL="406405" indent="0">
              <a:buNone/>
              <a:defRPr sz="1067"/>
            </a:lvl2pPr>
            <a:lvl3pPr marL="812810" indent="0">
              <a:buNone/>
              <a:defRPr sz="889"/>
            </a:lvl3pPr>
            <a:lvl4pPr marL="1219215" indent="0">
              <a:buNone/>
              <a:defRPr sz="800"/>
            </a:lvl4pPr>
            <a:lvl5pPr marL="1625621" indent="0">
              <a:buNone/>
              <a:defRPr sz="800"/>
            </a:lvl5pPr>
            <a:lvl6pPr marL="2032025" indent="0">
              <a:buNone/>
              <a:defRPr sz="800"/>
            </a:lvl6pPr>
            <a:lvl7pPr marL="2438431" indent="0">
              <a:buNone/>
              <a:defRPr sz="800"/>
            </a:lvl7pPr>
            <a:lvl8pPr marL="2844836" indent="0">
              <a:buNone/>
              <a:defRPr sz="800"/>
            </a:lvl8pPr>
            <a:lvl9pPr marL="3251241" indent="0">
              <a:buNone/>
              <a:defRPr sz="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0385D-CF70-40A7-8993-5D515DB5A1A2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0095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1" y="836613"/>
            <a:ext cx="107951" cy="144462"/>
          </a:xfrm>
          <a:prstGeom prst="rect">
            <a:avLst/>
          </a:prstGeom>
          <a:solidFill>
            <a:srgbClr val="386C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79389" y="835025"/>
            <a:ext cx="8964613" cy="146050"/>
          </a:xfrm>
          <a:prstGeom prst="rect">
            <a:avLst/>
          </a:prstGeom>
          <a:solidFill>
            <a:srgbClr val="19954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365" y="115888"/>
            <a:ext cx="6842126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44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44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44"/>
            </a:lvl1pPr>
          </a:lstStyle>
          <a:p>
            <a:fld id="{14536E34-DB0D-4411-9280-AFCB104BF948}" type="slidenum">
              <a:rPr lang="en-US" altLang="ja-JP" smtClean="0"/>
              <a:pPr/>
              <a:t>‹#›</a:t>
            </a:fld>
            <a:endParaRPr lang="en-US" altLang="ja-JP"/>
          </a:p>
        </p:txBody>
      </p:sp>
      <p:pic>
        <p:nvPicPr>
          <p:cNvPr id="1042" name="Picture 18" descr="名称未設定 1"/>
          <p:cNvPicPr>
            <a:picLocks noChangeAspect="1" noChangeArrowheads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7308852" y="74326"/>
            <a:ext cx="1730375" cy="319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4029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06405" algn="l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12810" algn="l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219215" algn="l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625621" algn="l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04804" indent="-304804" algn="l" rtl="0" eaLnBrk="1" fontAlgn="base" hangingPunct="1">
        <a:spcBef>
          <a:spcPct val="20000"/>
        </a:spcBef>
        <a:spcAft>
          <a:spcPct val="0"/>
        </a:spcAft>
        <a:buChar char="•"/>
        <a:defRPr kumimoji="1" sz="2845">
          <a:solidFill>
            <a:schemeClr val="tx1"/>
          </a:solidFill>
          <a:latin typeface="+mn-lt"/>
          <a:ea typeface="+mn-ea"/>
          <a:cs typeface="+mn-cs"/>
        </a:defRPr>
      </a:lvl1pPr>
      <a:lvl2pPr marL="660408" indent="-254003" algn="l" rtl="0" eaLnBrk="1" fontAlgn="base" hangingPunct="1">
        <a:spcBef>
          <a:spcPct val="20000"/>
        </a:spcBef>
        <a:spcAft>
          <a:spcPct val="0"/>
        </a:spcAft>
        <a:buChar char="–"/>
        <a:defRPr kumimoji="1" sz="2489">
          <a:solidFill>
            <a:schemeClr val="tx1"/>
          </a:solidFill>
          <a:latin typeface="+mn-lt"/>
          <a:ea typeface="+mn-ea"/>
        </a:defRPr>
      </a:lvl2pPr>
      <a:lvl3pPr marL="1016013" indent="-203203" algn="l" rtl="0" eaLnBrk="1" fontAlgn="base" hangingPunct="1">
        <a:spcBef>
          <a:spcPct val="20000"/>
        </a:spcBef>
        <a:spcAft>
          <a:spcPct val="0"/>
        </a:spcAft>
        <a:buChar char="•"/>
        <a:defRPr kumimoji="1" sz="2133">
          <a:solidFill>
            <a:schemeClr val="tx1"/>
          </a:solidFill>
          <a:latin typeface="+mn-lt"/>
          <a:ea typeface="+mn-ea"/>
        </a:defRPr>
      </a:lvl3pPr>
      <a:lvl4pPr marL="1422418" indent="-203203" algn="l" rtl="0" eaLnBrk="1" fontAlgn="base" hangingPunct="1">
        <a:spcBef>
          <a:spcPct val="20000"/>
        </a:spcBef>
        <a:spcAft>
          <a:spcPct val="0"/>
        </a:spcAft>
        <a:buChar char="–"/>
        <a:defRPr kumimoji="1" sz="1777">
          <a:solidFill>
            <a:schemeClr val="tx1"/>
          </a:solidFill>
          <a:latin typeface="+mn-lt"/>
          <a:ea typeface="+mn-ea"/>
        </a:defRPr>
      </a:lvl4pPr>
      <a:lvl5pPr marL="1828823" indent="-203203" algn="l" rtl="0" eaLnBrk="1" fontAlgn="base" hangingPunct="1">
        <a:spcBef>
          <a:spcPct val="20000"/>
        </a:spcBef>
        <a:spcAft>
          <a:spcPct val="0"/>
        </a:spcAft>
        <a:buChar char="»"/>
        <a:defRPr kumimoji="1" sz="1777">
          <a:solidFill>
            <a:schemeClr val="tx1"/>
          </a:solidFill>
          <a:latin typeface="+mn-lt"/>
          <a:ea typeface="+mn-ea"/>
        </a:defRPr>
      </a:lvl5pPr>
      <a:lvl6pPr marL="2235228" indent="-203203" algn="l" rtl="0" eaLnBrk="1" fontAlgn="base" hangingPunct="1">
        <a:spcBef>
          <a:spcPct val="20000"/>
        </a:spcBef>
        <a:spcAft>
          <a:spcPct val="0"/>
        </a:spcAft>
        <a:buChar char="»"/>
        <a:defRPr kumimoji="1" sz="1777">
          <a:solidFill>
            <a:schemeClr val="tx1"/>
          </a:solidFill>
          <a:latin typeface="+mn-lt"/>
          <a:ea typeface="+mn-ea"/>
        </a:defRPr>
      </a:lvl6pPr>
      <a:lvl7pPr marL="2641633" indent="-203203" algn="l" rtl="0" eaLnBrk="1" fontAlgn="base" hangingPunct="1">
        <a:spcBef>
          <a:spcPct val="20000"/>
        </a:spcBef>
        <a:spcAft>
          <a:spcPct val="0"/>
        </a:spcAft>
        <a:buChar char="»"/>
        <a:defRPr kumimoji="1" sz="1777">
          <a:solidFill>
            <a:schemeClr val="tx1"/>
          </a:solidFill>
          <a:latin typeface="+mn-lt"/>
          <a:ea typeface="+mn-ea"/>
        </a:defRPr>
      </a:lvl7pPr>
      <a:lvl8pPr marL="3048038" indent="-203203" algn="l" rtl="0" eaLnBrk="1" fontAlgn="base" hangingPunct="1">
        <a:spcBef>
          <a:spcPct val="20000"/>
        </a:spcBef>
        <a:spcAft>
          <a:spcPct val="0"/>
        </a:spcAft>
        <a:buChar char="»"/>
        <a:defRPr kumimoji="1" sz="1777">
          <a:solidFill>
            <a:schemeClr val="tx1"/>
          </a:solidFill>
          <a:latin typeface="+mn-lt"/>
          <a:ea typeface="+mn-ea"/>
        </a:defRPr>
      </a:lvl8pPr>
      <a:lvl9pPr marL="3454443" indent="-203203" algn="l" rtl="0" eaLnBrk="1" fontAlgn="base" hangingPunct="1">
        <a:spcBef>
          <a:spcPct val="20000"/>
        </a:spcBef>
        <a:spcAft>
          <a:spcPct val="0"/>
        </a:spcAft>
        <a:buChar char="»"/>
        <a:defRPr kumimoji="1" sz="1777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405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10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215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621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2025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8431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836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1241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12">
            <a:extLst>
              <a:ext uri="{FF2B5EF4-FFF2-40B4-BE49-F238E27FC236}">
                <a16:creationId xmlns:a16="http://schemas.microsoft.com/office/drawing/2014/main" id="{AEB2DDE2-22F5-4F59-8DF9-3398C2AA282D}"/>
              </a:ext>
            </a:extLst>
          </p:cNvPr>
          <p:cNvSpPr>
            <a:spLocks noChangeArrowheads="1"/>
          </p:cNvSpPr>
          <p:nvPr/>
        </p:nvSpPr>
        <p:spPr bwMode="auto">
          <a:xfrm rot="19787231">
            <a:off x="2233780" y="1715914"/>
            <a:ext cx="4839347" cy="49624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CCCC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lIns="85159" tIns="42581" rIns="85159" bIns="42581"/>
          <a:lstStyle/>
          <a:p>
            <a:pPr>
              <a:defRPr/>
            </a:pPr>
            <a:endParaRPr lang="ja-JP" altLang="en-US" sz="2359"/>
          </a:p>
        </p:txBody>
      </p:sp>
      <p:sp>
        <p:nvSpPr>
          <p:cNvPr id="17" name="太陽 16">
            <a:extLst>
              <a:ext uri="{FF2B5EF4-FFF2-40B4-BE49-F238E27FC236}">
                <a16:creationId xmlns:a16="http://schemas.microsoft.com/office/drawing/2014/main" id="{EFE18002-063B-4DD2-AB35-F732FC4D15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4838" y="-27493"/>
            <a:ext cx="1989082" cy="1349395"/>
          </a:xfrm>
          <a:prstGeom prst="sun">
            <a:avLst>
              <a:gd name="adj" fmla="val 16741"/>
            </a:avLst>
          </a:prstGeom>
          <a:solidFill>
            <a:srgbClr val="FFD1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wrap="none" lIns="0" tIns="0" rIns="0" bIns="0" anchor="ctr"/>
          <a:lstStyle/>
          <a:p>
            <a:pPr algn="ctr" defTabSz="425801">
              <a:defRPr/>
            </a:pPr>
            <a:endParaRPr lang="ja-JP" altLang="en-US" sz="2359" b="1" dirty="0">
              <a:solidFill>
                <a:schemeClr val="accent2"/>
              </a:solidFill>
              <a:latin typeface="Calibri" pitchFamily="-112" charset="0"/>
              <a:ea typeface="+mn-ea"/>
            </a:endParaRPr>
          </a:p>
        </p:txBody>
      </p:sp>
      <p:pic>
        <p:nvPicPr>
          <p:cNvPr id="5124" name="Picture 27">
            <a:extLst>
              <a:ext uri="{FF2B5EF4-FFF2-40B4-BE49-F238E27FC236}">
                <a16:creationId xmlns:a16="http://schemas.microsoft.com/office/drawing/2014/main" id="{0A325294-A395-49BE-9A7E-CF1B66878A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768" y="3938299"/>
            <a:ext cx="327161" cy="287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 Box 11">
            <a:extLst>
              <a:ext uri="{FF2B5EF4-FFF2-40B4-BE49-F238E27FC236}">
                <a16:creationId xmlns:a16="http://schemas.microsoft.com/office/drawing/2014/main" id="{4822ECEE-9170-416D-94DA-289172276B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5953" y="3998782"/>
            <a:ext cx="2375351" cy="419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59" tIns="42581" rIns="85159" bIns="42581"/>
          <a:lstStyle>
            <a:lvl1pPr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just">
              <a:lnSpc>
                <a:spcPts val="1212"/>
              </a:lnSpc>
            </a:pPr>
            <a:r>
              <a:rPr kumimoji="0" lang="ja-JP" altLang="en-US" sz="952" b="1" u="sng">
                <a:solidFill>
                  <a:srgbClr val="FF33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学校の</a:t>
            </a:r>
            <a:r>
              <a:rPr kumimoji="0" lang="ja-JP" altLang="en-US" sz="952" b="1" u="sng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現状</a:t>
            </a:r>
            <a:r>
              <a:rPr kumimoji="0" lang="ja-JP" altLang="en-US" sz="693" b="1" u="sng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はどうなっているか？</a:t>
            </a:r>
            <a:endParaRPr kumimoji="0" lang="en-US" altLang="ja-JP" sz="693" b="1" u="sng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just">
              <a:lnSpc>
                <a:spcPts val="1450"/>
              </a:lnSpc>
            </a:pPr>
            <a:r>
              <a:rPr kumimoji="0" lang="ja-JP" altLang="en-US" sz="1039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 </a:t>
            </a:r>
            <a:endParaRPr kumimoji="0" lang="en-US" altLang="ja-JP" sz="1039" b="1" i="1" u="sng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ct val="96000"/>
              </a:lnSpc>
            </a:pPr>
            <a:r>
              <a:rPr kumimoji="0" lang="ja-JP" altLang="en-US" sz="1039" b="1" i="1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</a:t>
            </a:r>
            <a:endParaRPr kumimoji="0" lang="en-US" altLang="ja-JP" sz="866" b="1" i="1">
              <a:solidFill>
                <a:srgbClr val="00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just">
              <a:lnSpc>
                <a:spcPct val="96000"/>
              </a:lnSpc>
            </a:pPr>
            <a:endParaRPr kumimoji="0" lang="en-US" altLang="ja-JP" sz="866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ct val="96000"/>
              </a:lnSpc>
            </a:pPr>
            <a:endParaRPr kumimoji="0" lang="ja-JP" altLang="en-US" sz="866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128" name="Oval 4">
            <a:extLst>
              <a:ext uri="{FF2B5EF4-FFF2-40B4-BE49-F238E27FC236}">
                <a16:creationId xmlns:a16="http://schemas.microsoft.com/office/drawing/2014/main" id="{2DF675DE-1AD2-45C1-9B05-A981E2F65D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0413" y="53142"/>
            <a:ext cx="1572853" cy="126876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 lIns="85159" tIns="42581" rIns="85159" bIns="42581"/>
          <a:lstStyle>
            <a:lvl1pPr>
              <a:spcBef>
                <a:spcPct val="20000"/>
              </a:spcBef>
              <a:buChar char="•"/>
              <a:defRPr kumimoji="1" sz="3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9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ja-JP" altLang="en-US" sz="2268" b="1">
              <a:latin typeface="Tahoma" panose="020B0604030504040204" pitchFamily="34" charset="0"/>
              <a:ea typeface="ＭＳ ゴシック" panose="020B0609070205080204" pitchFamily="49" charset="-128"/>
            </a:endParaRPr>
          </a:p>
        </p:txBody>
      </p:sp>
      <p:pic>
        <p:nvPicPr>
          <p:cNvPr id="5127" name="Picture 26">
            <a:extLst>
              <a:ext uri="{FF2B5EF4-FFF2-40B4-BE49-F238E27FC236}">
                <a16:creationId xmlns:a16="http://schemas.microsoft.com/office/drawing/2014/main" id="{E246D2A7-0CB4-4D5B-A7E6-185722753D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256" y="58434"/>
            <a:ext cx="408264" cy="38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205" name="直線矢印コネクタ 30">
            <a:extLst>
              <a:ext uri="{FF2B5EF4-FFF2-40B4-BE49-F238E27FC236}">
                <a16:creationId xmlns:a16="http://schemas.microsoft.com/office/drawing/2014/main" id="{4AB2D4AD-5D4E-47B1-BAAF-C764CD9E1CE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50530" y="6614691"/>
            <a:ext cx="6119827" cy="1375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dash"/>
            <a:round/>
            <a:headEnd type="none" w="lg" len="med"/>
            <a:tailEnd type="stealth" w="lg" len="lg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/>
          </a:extLst>
        </p:spPr>
      </p:cxnSp>
      <p:sp>
        <p:nvSpPr>
          <p:cNvPr id="5129" name="テキスト ボックス 32">
            <a:extLst>
              <a:ext uri="{FF2B5EF4-FFF2-40B4-BE49-F238E27FC236}">
                <a16:creationId xmlns:a16="http://schemas.microsoft.com/office/drawing/2014/main" id="{5E2C14AA-9755-4A47-9C95-34064CE23B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3801" y="6460733"/>
            <a:ext cx="1905229" cy="299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5159" tIns="42581" rIns="85159" bIns="42581">
            <a:spAutoFit/>
          </a:bodyPr>
          <a:lstStyle>
            <a:lvl1pPr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1385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時間（いつまでに）</a:t>
            </a:r>
          </a:p>
        </p:txBody>
      </p:sp>
      <p:sp>
        <p:nvSpPr>
          <p:cNvPr id="5130" name="テキスト ボックス 38">
            <a:extLst>
              <a:ext uri="{FF2B5EF4-FFF2-40B4-BE49-F238E27FC236}">
                <a16:creationId xmlns:a16="http://schemas.microsoft.com/office/drawing/2014/main" id="{92CF312B-660F-44DA-9033-52447DA14B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22" y="529231"/>
            <a:ext cx="1547827" cy="45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59" tIns="42581" rIns="85159" bIns="42581">
            <a:spAutoFit/>
          </a:bodyPr>
          <a:lstStyle>
            <a:lvl1pPr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1385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質（成熟度）</a:t>
            </a:r>
            <a:endParaRPr lang="en-US" altLang="ja-JP" sz="1385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eaLnBrk="1" hangingPunct="1"/>
            <a:r>
              <a:rPr lang="ja-JP" altLang="en-US" sz="1039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（よりよく）</a:t>
            </a:r>
          </a:p>
        </p:txBody>
      </p:sp>
      <p:sp>
        <p:nvSpPr>
          <p:cNvPr id="5137" name="AutoShape 12">
            <a:extLst>
              <a:ext uri="{FF2B5EF4-FFF2-40B4-BE49-F238E27FC236}">
                <a16:creationId xmlns:a16="http://schemas.microsoft.com/office/drawing/2014/main" id="{95C3B1D1-31EB-41E3-84C5-46D670833122}"/>
              </a:ext>
            </a:extLst>
          </p:cNvPr>
          <p:cNvSpPr>
            <a:spLocks noChangeArrowheads="1"/>
          </p:cNvSpPr>
          <p:nvPr/>
        </p:nvSpPr>
        <p:spPr bwMode="auto">
          <a:xfrm rot="19942782">
            <a:off x="31834" y="4101041"/>
            <a:ext cx="1052246" cy="462581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CCCC"/>
          </a:solidFill>
          <a:ln w="38100">
            <a:solidFill>
              <a:srgbClr val="FF7C80"/>
            </a:solidFill>
            <a:miter lim="800000"/>
            <a:headEnd/>
            <a:tailEnd/>
          </a:ln>
        </p:spPr>
        <p:txBody>
          <a:bodyPr lIns="85159" tIns="42581" rIns="85159" bIns="42581"/>
          <a:lstStyle/>
          <a:p>
            <a:pPr>
              <a:defRPr/>
            </a:pPr>
            <a:endParaRPr lang="ja-JP" altLang="en-US" sz="2359"/>
          </a:p>
        </p:txBody>
      </p:sp>
      <p:cxnSp>
        <p:nvCxnSpPr>
          <p:cNvPr id="8224" name="直線矢印コネクタ 35">
            <a:extLst>
              <a:ext uri="{FF2B5EF4-FFF2-40B4-BE49-F238E27FC236}">
                <a16:creationId xmlns:a16="http://schemas.microsoft.com/office/drawing/2014/main" id="{4DE58F02-8CD9-4A74-9F77-DC1C0F14BAA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40907" y="1146436"/>
            <a:ext cx="2749" cy="5449010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dash"/>
            <a:round/>
            <a:headEnd type="none" w="lg" len="med"/>
            <a:tailEnd type="stealth" w="lg" len="lg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/>
          </a:extLst>
        </p:spPr>
      </p:cxnSp>
      <p:sp>
        <p:nvSpPr>
          <p:cNvPr id="42" name="タイトル 1">
            <a:extLst>
              <a:ext uri="{FF2B5EF4-FFF2-40B4-BE49-F238E27FC236}">
                <a16:creationId xmlns:a16="http://schemas.microsoft.com/office/drawing/2014/main" id="{22D33333-7BF1-417A-B827-847A3B816987}"/>
              </a:ext>
            </a:extLst>
          </p:cNvPr>
          <p:cNvSpPr txBox="1">
            <a:spLocks/>
          </p:cNvSpPr>
          <p:nvPr/>
        </p:nvSpPr>
        <p:spPr>
          <a:xfrm>
            <a:off x="59769" y="62459"/>
            <a:ext cx="3434673" cy="60874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5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500">
                <a:solidFill>
                  <a:schemeClr val="tx2"/>
                </a:solidFill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500">
                <a:solidFill>
                  <a:schemeClr val="tx2"/>
                </a:solidFill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500">
                <a:solidFill>
                  <a:schemeClr val="tx2"/>
                </a:solidFill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500">
                <a:solidFill>
                  <a:schemeClr val="tx2"/>
                </a:solidFill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70508" algn="ctr" rtl="0" fontAlgn="base">
              <a:spcBef>
                <a:spcPct val="0"/>
              </a:spcBef>
              <a:spcAft>
                <a:spcPct val="0"/>
              </a:spcAft>
              <a:defRPr kumimoji="1" sz="4500">
                <a:solidFill>
                  <a:schemeClr val="tx2"/>
                </a:solidFill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defRPr>
            </a:lvl6pPr>
            <a:lvl7pPr marL="941017" algn="ctr" rtl="0" fontAlgn="base">
              <a:spcBef>
                <a:spcPct val="0"/>
              </a:spcBef>
              <a:spcAft>
                <a:spcPct val="0"/>
              </a:spcAft>
              <a:defRPr kumimoji="1" sz="4500">
                <a:solidFill>
                  <a:schemeClr val="tx2"/>
                </a:solidFill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defRPr>
            </a:lvl7pPr>
            <a:lvl8pPr marL="1411522" algn="ctr" rtl="0" fontAlgn="base">
              <a:spcBef>
                <a:spcPct val="0"/>
              </a:spcBef>
              <a:spcAft>
                <a:spcPct val="0"/>
              </a:spcAft>
              <a:defRPr kumimoji="1" sz="4500">
                <a:solidFill>
                  <a:schemeClr val="tx2"/>
                </a:solidFill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defRPr>
            </a:lvl8pPr>
            <a:lvl9pPr marL="1882024" algn="ctr" rtl="0" fontAlgn="base">
              <a:spcBef>
                <a:spcPct val="0"/>
              </a:spcBef>
              <a:spcAft>
                <a:spcPct val="0"/>
              </a:spcAft>
              <a:defRPr kumimoji="1" sz="4500">
                <a:solidFill>
                  <a:schemeClr val="tx2"/>
                </a:solidFill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defRPr>
            </a:lvl9pPr>
          </a:lstStyle>
          <a:p>
            <a:pPr algn="l">
              <a:defRPr/>
            </a:pPr>
            <a:r>
              <a:rPr lang="en-US" altLang="ja-JP" sz="1732" kern="0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A</a:t>
            </a:r>
            <a:r>
              <a:rPr lang="ja-JP" altLang="en-US" sz="1732" kern="0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校長によるＣ中学校の学校づくり</a:t>
            </a:r>
            <a:endParaRPr lang="en-US" altLang="ja-JP" sz="1732" kern="0" dirty="0">
              <a:latin typeface="UD Digi Kyokasho NK-B" panose="02020700000000000000" pitchFamily="18" charset="-128"/>
              <a:ea typeface="UD Digi Kyokasho NK-B" panose="02020700000000000000" pitchFamily="18" charset="-128"/>
            </a:endParaRPr>
          </a:p>
          <a:p>
            <a:pPr algn="l">
              <a:defRPr/>
            </a:pPr>
            <a:endParaRPr lang="ja-JP" altLang="en-US" sz="1732" kern="0" dirty="0">
              <a:solidFill>
                <a:srgbClr val="FF0000"/>
              </a:solidFill>
            </a:endParaRPr>
          </a:p>
        </p:txBody>
      </p:sp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A9C04D30-93B8-4CF6-80B0-4AAD3E5B2E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342804"/>
              </p:ext>
            </p:extLst>
          </p:nvPr>
        </p:nvGraphicFramePr>
        <p:xfrm>
          <a:off x="490741" y="4200851"/>
          <a:ext cx="2947195" cy="2288749"/>
        </p:xfrm>
        <a:graphic>
          <a:graphicData uri="http://schemas.openxmlformats.org/drawingml/2006/table">
            <a:tbl>
              <a:tblPr/>
              <a:tblGrid>
                <a:gridCol w="2723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1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72510">
                <a:tc>
                  <a:txBody>
                    <a:bodyPr/>
                    <a:lstStyle>
                      <a:lvl1pPr defTabSz="469900">
                        <a:spcBef>
                          <a:spcPct val="20000"/>
                        </a:spcBef>
                        <a:defRPr kumimoji="1" sz="2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469900">
                        <a:spcBef>
                          <a:spcPct val="20000"/>
                        </a:spcBef>
                        <a:defRPr kumimoji="1" sz="23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4699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469900">
                        <a:spcBef>
                          <a:spcPct val="20000"/>
                        </a:spcBef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469900">
                        <a:spcBef>
                          <a:spcPct val="20000"/>
                        </a:spcBef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内部環境</a:t>
                      </a:r>
                    </a:p>
                  </a:txBody>
                  <a:tcPr marL="82994" marR="82994" marT="41440" marB="41440" vert="eaVert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69900">
                        <a:spcBef>
                          <a:spcPct val="20000"/>
                        </a:spcBef>
                        <a:defRPr kumimoji="1" sz="2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469900">
                        <a:spcBef>
                          <a:spcPct val="20000"/>
                        </a:spcBef>
                        <a:defRPr kumimoji="1" sz="23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4699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469900">
                        <a:spcBef>
                          <a:spcPct val="20000"/>
                        </a:spcBef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469900">
                        <a:spcBef>
                          <a:spcPct val="20000"/>
                        </a:spcBef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強み（Ｓ）</a:t>
                      </a: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  <a:cs typeface="+mn-cs"/>
                        </a:rPr>
                        <a:t>　</a:t>
                      </a:r>
                      <a:endParaRPr kumimoji="1" lang="en-US" altLang="ja-JP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+mn-cs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  <a:cs typeface="Times New Roman" panose="02020603050405020304" pitchFamily="18" charset="0"/>
                        </a:rPr>
                        <a:t>★</a:t>
                      </a:r>
                      <a:endParaRPr kumimoji="1" lang="en-US" altLang="ja-JP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  <a:cs typeface="Times New Roman" panose="02020603050405020304" pitchFamily="18" charset="0"/>
                        </a:rPr>
                        <a:t>・</a:t>
                      </a:r>
                      <a:endParaRPr kumimoji="1" lang="en-US" altLang="ja-JP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  <a:cs typeface="Times New Roman" panose="02020603050405020304" pitchFamily="18" charset="0"/>
                        </a:rPr>
                        <a:t>・</a:t>
                      </a:r>
                      <a:endParaRPr kumimoji="1" lang="en-US" altLang="ja-JP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8E4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8E4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82994" marR="82994" marT="41440" marB="4144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69900">
                        <a:spcBef>
                          <a:spcPct val="20000"/>
                        </a:spcBef>
                        <a:defRPr kumimoji="1" sz="2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469900">
                        <a:spcBef>
                          <a:spcPct val="20000"/>
                        </a:spcBef>
                        <a:defRPr kumimoji="1" sz="23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4699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469900">
                        <a:spcBef>
                          <a:spcPct val="20000"/>
                        </a:spcBef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469900">
                        <a:spcBef>
                          <a:spcPct val="20000"/>
                        </a:spcBef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r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弱み（Ｗ）</a:t>
                      </a:r>
                      <a:endParaRPr kumimoji="1" lang="en-US" altLang="ja-JP" sz="900" b="1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  <a:cs typeface="Times New Roman" panose="02020603050405020304" pitchFamily="18" charset="0"/>
                        </a:rPr>
                        <a:t>・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  <a:cs typeface="Times New Roman" panose="02020603050405020304" pitchFamily="18" charset="0"/>
                        </a:rPr>
                        <a:t>・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  <a:cs typeface="Times New Roman" panose="02020603050405020304" pitchFamily="18" charset="0"/>
                        </a:rPr>
                        <a:t>・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8E4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r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900" b="1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pPr marL="0" marR="0" lvl="0" indent="0" algn="ctr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8E4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2994" marR="82994" marT="41440" marB="4144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6239">
                <a:tc>
                  <a:txBody>
                    <a:bodyPr/>
                    <a:lstStyle>
                      <a:lvl1pPr defTabSz="469900">
                        <a:spcBef>
                          <a:spcPct val="20000"/>
                        </a:spcBef>
                        <a:defRPr kumimoji="1" sz="2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469900">
                        <a:spcBef>
                          <a:spcPct val="20000"/>
                        </a:spcBef>
                        <a:defRPr kumimoji="1" sz="23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4699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469900">
                        <a:spcBef>
                          <a:spcPct val="20000"/>
                        </a:spcBef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469900">
                        <a:spcBef>
                          <a:spcPct val="20000"/>
                        </a:spcBef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外部環境</a:t>
                      </a:r>
                    </a:p>
                  </a:txBody>
                  <a:tcPr marL="82994" marR="82994" marT="41440" marB="41440" vert="eaVert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69900">
                        <a:spcBef>
                          <a:spcPct val="20000"/>
                        </a:spcBef>
                        <a:defRPr kumimoji="1" sz="2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469900">
                        <a:spcBef>
                          <a:spcPct val="20000"/>
                        </a:spcBef>
                        <a:defRPr kumimoji="1" sz="23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4699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469900">
                        <a:spcBef>
                          <a:spcPct val="20000"/>
                        </a:spcBef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469900">
                        <a:spcBef>
                          <a:spcPct val="20000"/>
                        </a:spcBef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機会（</a:t>
                      </a:r>
                      <a:r>
                        <a:rPr kumimoji="1" lang="en-US" altLang="ja-JP" sz="9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О</a:t>
                      </a:r>
                      <a:r>
                        <a:rPr kumimoji="1" lang="ja-JP" altLang="en-US" sz="9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）</a:t>
                      </a:r>
                      <a:endParaRPr kumimoji="1" lang="ja-JP" altLang="en-US" sz="900" b="1" i="0" u="sng" strike="noStrike" cap="none" normalizeH="0" baseline="0" dirty="0">
                        <a:ln>
                          <a:noFill/>
                        </a:ln>
                        <a:solidFill>
                          <a:srgbClr val="191970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82994" marR="82994" marT="41440" marB="41440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69900">
                        <a:spcBef>
                          <a:spcPct val="20000"/>
                        </a:spcBef>
                        <a:defRPr kumimoji="1" sz="2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defTabSz="469900">
                        <a:spcBef>
                          <a:spcPct val="20000"/>
                        </a:spcBef>
                        <a:defRPr kumimoji="1" sz="23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defTabSz="4699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defTabSz="469900">
                        <a:spcBef>
                          <a:spcPct val="20000"/>
                        </a:spcBef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defTabSz="469900">
                        <a:spcBef>
                          <a:spcPct val="20000"/>
                        </a:spcBef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defTabSz="4699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r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r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脅威（Ｔ）</a:t>
                      </a:r>
                      <a:endParaRPr kumimoji="1" lang="ja-JP" altLang="en-US" sz="900" b="1" i="0" u="sng" strike="noStrike" cap="none" normalizeH="0" baseline="0" dirty="0">
                        <a:ln>
                          <a:noFill/>
                        </a:ln>
                        <a:solidFill>
                          <a:srgbClr val="191970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82994" marR="82994" marT="41440" marB="4144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4" name="Text Box 8">
            <a:extLst>
              <a:ext uri="{FF2B5EF4-FFF2-40B4-BE49-F238E27FC236}">
                <a16:creationId xmlns:a16="http://schemas.microsoft.com/office/drawing/2014/main" id="{9D9EFF40-50C2-476B-B7D5-480439F5A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6211" y="5451759"/>
            <a:ext cx="1274276" cy="2268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85159" tIns="42581" rIns="85159" bIns="42581"/>
          <a:lstStyle>
            <a:lvl1pPr>
              <a:spcBef>
                <a:spcPct val="20000"/>
              </a:spcBef>
              <a:buChar char="•"/>
              <a:defRPr kumimoji="1" sz="3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9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kumimoji="0" lang="ja-JP" altLang="en-US" sz="952" b="1" u="sng" dirty="0">
                <a:solidFill>
                  <a:srgbClr val="FF0000"/>
                </a:solidFill>
                <a:latin typeface="+mn-ea"/>
                <a:ea typeface="+mn-ea"/>
              </a:rPr>
              <a:t>生徒の姿（育ち）</a:t>
            </a:r>
            <a:endParaRPr kumimoji="0" lang="en-US" altLang="ja-JP" sz="952" b="1" u="sng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kumimoji="0" lang="ja-JP" altLang="en-US" sz="1088" dirty="0">
              <a:solidFill>
                <a:srgbClr val="000000"/>
              </a:solidFill>
              <a:latin typeface="Century" panose="02040604050505020304" pitchFamily="18" charset="0"/>
              <a:ea typeface="ＭＳ 明朝" panose="02020609040205080304" pitchFamily="17" charset="-128"/>
            </a:endParaRPr>
          </a:p>
        </p:txBody>
      </p:sp>
      <p:sp>
        <p:nvSpPr>
          <p:cNvPr id="46" name="Text Box 8">
            <a:extLst>
              <a:ext uri="{FF2B5EF4-FFF2-40B4-BE49-F238E27FC236}">
                <a16:creationId xmlns:a16="http://schemas.microsoft.com/office/drawing/2014/main" id="{D1CE2C02-98DF-41D6-A5B0-2B59173EA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8967" y="4170558"/>
            <a:ext cx="1054341" cy="17277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85159" tIns="42581" rIns="85159" bIns="42581"/>
          <a:lstStyle>
            <a:lvl1pPr>
              <a:spcBef>
                <a:spcPct val="20000"/>
              </a:spcBef>
              <a:buChar char="•"/>
              <a:defRPr kumimoji="1" sz="3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9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kumimoji="0" lang="ja-JP" altLang="en-US" sz="952" b="1" u="sng" dirty="0">
                <a:solidFill>
                  <a:srgbClr val="FF0000"/>
                </a:solidFill>
                <a:latin typeface="+mn-ea"/>
                <a:ea typeface="+mn-ea"/>
              </a:rPr>
              <a:t>土壌の姿</a:t>
            </a:r>
            <a:endParaRPr kumimoji="0" lang="en-US" altLang="ja-JP" sz="952" b="1" u="sng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kumimoji="0" lang="ja-JP" altLang="en-US" sz="1088" dirty="0">
              <a:solidFill>
                <a:srgbClr val="000000"/>
              </a:solidFill>
              <a:latin typeface="Century" panose="02040604050505020304" pitchFamily="18" charset="0"/>
              <a:ea typeface="ＭＳ 明朝" panose="02020609040205080304" pitchFamily="17" charset="-128"/>
            </a:endParaRPr>
          </a:p>
        </p:txBody>
      </p:sp>
      <p:sp>
        <p:nvSpPr>
          <p:cNvPr id="50" name="AutoShape 12">
            <a:extLst>
              <a:ext uri="{FF2B5EF4-FFF2-40B4-BE49-F238E27FC236}">
                <a16:creationId xmlns:a16="http://schemas.microsoft.com/office/drawing/2014/main" id="{6A283824-17C1-444A-B163-C6CCCE346478}"/>
              </a:ext>
            </a:extLst>
          </p:cNvPr>
          <p:cNvSpPr>
            <a:spLocks noChangeArrowheads="1"/>
          </p:cNvSpPr>
          <p:nvPr/>
        </p:nvSpPr>
        <p:spPr bwMode="auto">
          <a:xfrm rot="19655979">
            <a:off x="8077068" y="85806"/>
            <a:ext cx="336802" cy="231217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CCCC"/>
          </a:solidFill>
          <a:ln w="38100">
            <a:solidFill>
              <a:srgbClr val="FF7C80"/>
            </a:solidFill>
            <a:miter lim="800000"/>
            <a:headEnd/>
            <a:tailEnd/>
          </a:ln>
        </p:spPr>
        <p:txBody>
          <a:bodyPr lIns="85159" tIns="42581" rIns="85159" bIns="42581"/>
          <a:lstStyle/>
          <a:p>
            <a:pPr>
              <a:defRPr/>
            </a:pPr>
            <a:endParaRPr lang="ja-JP" altLang="en-US" sz="2359"/>
          </a:p>
        </p:txBody>
      </p:sp>
      <p:sp>
        <p:nvSpPr>
          <p:cNvPr id="3" name="下矢印 2">
            <a:extLst>
              <a:ext uri="{FF2B5EF4-FFF2-40B4-BE49-F238E27FC236}">
                <a16:creationId xmlns:a16="http://schemas.microsoft.com/office/drawing/2014/main" id="{36BFB8EE-8A94-4F10-ACB2-BF8C2D2C1732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719655" y="3946546"/>
            <a:ext cx="553973" cy="12646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153" name="テキスト ボックス 2">
            <a:extLst>
              <a:ext uri="{FF2B5EF4-FFF2-40B4-BE49-F238E27FC236}">
                <a16:creationId xmlns:a16="http://schemas.microsoft.com/office/drawing/2014/main" id="{A7CA2B07-8A9A-4BBC-B219-54B784DB5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42" y="3162288"/>
            <a:ext cx="2512790" cy="738664"/>
          </a:xfrm>
          <a:prstGeom prst="rect">
            <a:avLst/>
          </a:prstGeom>
          <a:noFill/>
          <a:ln w="38100" cmpd="thinThick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000" b="1" u="sng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学校づくりの「課題」は？</a:t>
            </a:r>
            <a:endParaRPr lang="en-US" altLang="ja-JP" sz="1000" b="1" u="sng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・</a:t>
            </a:r>
            <a:endParaRPr lang="en-US" altLang="ja-JP" sz="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endParaRPr lang="en-US" altLang="ja-JP" sz="800" b="1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・</a:t>
            </a:r>
            <a:endParaRPr lang="en-US" altLang="ja-JP" sz="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endParaRPr lang="en-US" altLang="ja-JP" sz="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64" name="線吹き出し 1 (枠付き) 63">
            <a:extLst>
              <a:ext uri="{FF2B5EF4-FFF2-40B4-BE49-F238E27FC236}">
                <a16:creationId xmlns:a16="http://schemas.microsoft.com/office/drawing/2014/main" id="{2C607F73-FDD5-42DC-B2A9-78CF543C10C8}"/>
              </a:ext>
            </a:extLst>
          </p:cNvPr>
          <p:cNvSpPr/>
          <p:nvPr/>
        </p:nvSpPr>
        <p:spPr>
          <a:xfrm>
            <a:off x="2683726" y="2537650"/>
            <a:ext cx="174578" cy="111345"/>
          </a:xfrm>
          <a:prstGeom prst="borderCallout1">
            <a:avLst>
              <a:gd name="adj1" fmla="val 18750"/>
              <a:gd name="adj2" fmla="val -8333"/>
              <a:gd name="adj3" fmla="val 200316"/>
              <a:gd name="adj4" fmla="val -6923"/>
            </a:avLst>
          </a:prstGeom>
          <a:solidFill>
            <a:srgbClr val="00B0F0"/>
          </a:solidFill>
          <a:ln>
            <a:solidFill>
              <a:srgbClr val="3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ysClr val="windowText" lastClr="000000"/>
              </a:solidFill>
            </a:endParaRPr>
          </a:p>
        </p:txBody>
      </p:sp>
      <p:sp>
        <p:nvSpPr>
          <p:cNvPr id="53" name="線吹き出し 1 (枠付き) 52">
            <a:extLst>
              <a:ext uri="{FF2B5EF4-FFF2-40B4-BE49-F238E27FC236}">
                <a16:creationId xmlns:a16="http://schemas.microsoft.com/office/drawing/2014/main" id="{9A73AFAA-5315-452D-956D-E92BF05C1C29}"/>
              </a:ext>
            </a:extLst>
          </p:cNvPr>
          <p:cNvSpPr/>
          <p:nvPr/>
        </p:nvSpPr>
        <p:spPr>
          <a:xfrm>
            <a:off x="4070273" y="1794688"/>
            <a:ext cx="174577" cy="111345"/>
          </a:xfrm>
          <a:prstGeom prst="borderCallout1">
            <a:avLst>
              <a:gd name="adj1" fmla="val 18750"/>
              <a:gd name="adj2" fmla="val -8333"/>
              <a:gd name="adj3" fmla="val 200316"/>
              <a:gd name="adj4" fmla="val -6923"/>
            </a:avLst>
          </a:prstGeom>
          <a:solidFill>
            <a:srgbClr val="00B0F0"/>
          </a:solidFill>
          <a:ln>
            <a:solidFill>
              <a:srgbClr val="3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ysClr val="windowText" lastClr="000000"/>
              </a:solidFill>
            </a:endParaRPr>
          </a:p>
        </p:txBody>
      </p:sp>
      <p:sp>
        <p:nvSpPr>
          <p:cNvPr id="58" name="下カーブ矢印 57">
            <a:extLst>
              <a:ext uri="{FF2B5EF4-FFF2-40B4-BE49-F238E27FC236}">
                <a16:creationId xmlns:a16="http://schemas.microsoft.com/office/drawing/2014/main" id="{007B2EDF-47CE-418B-ABC7-B0AFA0F04742}"/>
              </a:ext>
            </a:extLst>
          </p:cNvPr>
          <p:cNvSpPr>
            <a:spLocks noChangeArrowheads="1"/>
          </p:cNvSpPr>
          <p:nvPr/>
        </p:nvSpPr>
        <p:spPr bwMode="auto">
          <a:xfrm rot="9472144" flipH="1">
            <a:off x="3694164" y="2973482"/>
            <a:ext cx="215816" cy="1820002"/>
          </a:xfrm>
          <a:prstGeom prst="curvedDownArrow">
            <a:avLst>
              <a:gd name="adj1" fmla="val 20829"/>
              <a:gd name="adj2" fmla="val 25245"/>
              <a:gd name="adj3" fmla="val 25170"/>
            </a:avLst>
          </a:prstGeom>
          <a:solidFill>
            <a:srgbClr val="3366FF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rot="10800000" lIns="85159" tIns="42581" rIns="85159" bIns="42581" anchor="ctr"/>
          <a:lstStyle/>
          <a:p>
            <a:pPr algn="ctr" defTabSz="425801">
              <a:defRPr/>
            </a:pPr>
            <a:endParaRPr lang="ja-JP" altLang="en-US" sz="1633" dirty="0">
              <a:solidFill>
                <a:srgbClr val="3366FF"/>
              </a:solidFill>
              <a:latin typeface="Calibri" pitchFamily="-112" charset="0"/>
              <a:ea typeface="+mn-ea"/>
            </a:endParaRPr>
          </a:p>
        </p:txBody>
      </p:sp>
      <p:sp>
        <p:nvSpPr>
          <p:cNvPr id="43" name="Text Box 8">
            <a:extLst>
              <a:ext uri="{FF2B5EF4-FFF2-40B4-BE49-F238E27FC236}">
                <a16:creationId xmlns:a16="http://schemas.microsoft.com/office/drawing/2014/main" id="{8C744D1C-8D92-4A53-BE40-015D1B8225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0443" y="248397"/>
            <a:ext cx="1943719" cy="89664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85159" tIns="42581" rIns="85159" bIns="42581"/>
          <a:lstStyle>
            <a:lvl1pPr>
              <a:spcBef>
                <a:spcPct val="20000"/>
              </a:spcBef>
              <a:buChar char="•"/>
              <a:defRPr kumimoji="1" sz="3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9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>
              <a:lnSpc>
                <a:spcPts val="1126"/>
              </a:lnSpc>
              <a:spcBef>
                <a:spcPct val="0"/>
              </a:spcBef>
              <a:buNone/>
              <a:defRPr/>
            </a:pPr>
            <a:r>
              <a:rPr kumimoji="0" lang="ja-JP" altLang="en-US" sz="1100" b="1" u="sng" dirty="0">
                <a:solidFill>
                  <a:srgbClr val="FF0000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学校のミッション</a:t>
            </a:r>
            <a:endParaRPr kumimoji="0" lang="en-US" altLang="ja-JP" sz="1100" b="1" u="sng" dirty="0">
              <a:solidFill>
                <a:srgbClr val="FF0000"/>
              </a:solidFill>
              <a:latin typeface="UD Digi Kyokasho NK-B" panose="02020700000000000000" pitchFamily="18" charset="-128"/>
              <a:ea typeface="UD Digi Kyokasho NK-B" panose="02020700000000000000" pitchFamily="18" charset="-128"/>
            </a:endParaRPr>
          </a:p>
          <a:p>
            <a:pPr algn="ctr">
              <a:lnSpc>
                <a:spcPts val="1126"/>
              </a:lnSpc>
              <a:spcBef>
                <a:spcPct val="0"/>
              </a:spcBef>
              <a:buNone/>
              <a:defRPr/>
            </a:pPr>
            <a:r>
              <a:rPr kumimoji="0" lang="ja-JP" altLang="en-US" sz="606" b="1" dirty="0">
                <a:latin typeface="+mn-ea"/>
              </a:rPr>
              <a:t>そもそも誰のために何のために？</a:t>
            </a:r>
            <a:endParaRPr kumimoji="0" lang="en-US" altLang="ja-JP" sz="606" b="1" dirty="0">
              <a:latin typeface="+mn-ea"/>
            </a:endParaRPr>
          </a:p>
          <a:p>
            <a:pPr>
              <a:lnSpc>
                <a:spcPts val="1126"/>
              </a:lnSpc>
              <a:spcBef>
                <a:spcPct val="0"/>
              </a:spcBef>
              <a:buNone/>
              <a:defRPr/>
            </a:pPr>
            <a:r>
              <a:rPr kumimoji="0" lang="ja-JP" altLang="en-US" sz="606" b="1" dirty="0">
                <a:latin typeface="+mn-ea"/>
              </a:rPr>
              <a:t>　　　　　　　　・</a:t>
            </a:r>
            <a:endParaRPr kumimoji="0" lang="en-US" altLang="ja-JP" sz="606" b="1" dirty="0">
              <a:latin typeface="+mn-ea"/>
            </a:endParaRPr>
          </a:p>
          <a:p>
            <a:pPr>
              <a:lnSpc>
                <a:spcPts val="1126"/>
              </a:lnSpc>
              <a:spcBef>
                <a:spcPct val="0"/>
              </a:spcBef>
              <a:buNone/>
              <a:defRPr/>
            </a:pPr>
            <a:r>
              <a:rPr kumimoji="0" lang="ja-JP" altLang="en-US" sz="606" b="1" dirty="0">
                <a:latin typeface="+mn-ea"/>
              </a:rPr>
              <a:t>　　　　　　　　・</a:t>
            </a:r>
            <a:endParaRPr kumimoji="0" lang="en-US" altLang="ja-JP" sz="606" b="1" dirty="0">
              <a:latin typeface="+mn-ea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kumimoji="0" lang="en-US" altLang="ja-JP" sz="779" dirty="0">
              <a:latin typeface="+mn-ea"/>
              <a:ea typeface="+mn-ea"/>
            </a:endParaRPr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kumimoji="0" lang="ja-JP" altLang="en-US" sz="1088" dirty="0">
              <a:solidFill>
                <a:srgbClr val="000000"/>
              </a:solidFill>
              <a:latin typeface="Century" panose="02040604050505020304" pitchFamily="18" charset="0"/>
              <a:ea typeface="ＭＳ 明朝" panose="02020609040205080304" pitchFamily="17" charset="-128"/>
            </a:endParaRPr>
          </a:p>
        </p:txBody>
      </p:sp>
      <p:sp>
        <p:nvSpPr>
          <p:cNvPr id="45" name="Text Box 5">
            <a:extLst>
              <a:ext uri="{FF2B5EF4-FFF2-40B4-BE49-F238E27FC236}">
                <a16:creationId xmlns:a16="http://schemas.microsoft.com/office/drawing/2014/main" id="{A20E9C7D-D52B-4A32-8DC0-F2D9A7936E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8244" y="152475"/>
            <a:ext cx="1310508" cy="109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/>
          </a:extLst>
        </p:spPr>
        <p:txBody>
          <a:bodyPr lIns="85159" tIns="42581" rIns="85159" bIns="42581"/>
          <a:lstStyle>
            <a:lvl1pPr>
              <a:spcBef>
                <a:spcPct val="20000"/>
              </a:spcBef>
              <a:buChar char="•"/>
              <a:defRPr kumimoji="1" sz="3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9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just">
              <a:lnSpc>
                <a:spcPts val="1039"/>
              </a:lnSpc>
              <a:spcBef>
                <a:spcPct val="0"/>
              </a:spcBef>
              <a:buNone/>
              <a:defRPr/>
            </a:pPr>
            <a:r>
              <a:rPr kumimoji="0" lang="ja-JP" altLang="en-US" sz="1212" b="1" u="sng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kumimoji="0" lang="ja-JP" altLang="en-US" sz="1100" b="1" u="sng" dirty="0">
                <a:solidFill>
                  <a:srgbClr val="FF0000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学校のビジョン</a:t>
            </a:r>
            <a:endParaRPr kumimoji="0" lang="en-US" altLang="ja-JP" sz="1100" b="1" u="sng" dirty="0">
              <a:latin typeface="UD Digi Kyokasho NK-B" panose="02020700000000000000" pitchFamily="18" charset="-128"/>
              <a:ea typeface="UD Digi Kyokasho NK-B" panose="02020700000000000000" pitchFamily="18" charset="-128"/>
            </a:endParaRPr>
          </a:p>
          <a:p>
            <a:pPr algn="just">
              <a:lnSpc>
                <a:spcPts val="1039"/>
              </a:lnSpc>
              <a:spcBef>
                <a:spcPct val="0"/>
              </a:spcBef>
              <a:buNone/>
              <a:defRPr/>
            </a:pPr>
            <a:r>
              <a:rPr kumimoji="0" lang="ja-JP" altLang="en-US" sz="693" b="1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どんな姿を目指す？</a:t>
            </a:r>
            <a:endParaRPr kumimoji="0" lang="en-US" altLang="ja-JP" sz="693" b="1" dirty="0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kumimoji="0" lang="ja-JP" altLang="en-US" sz="693" b="1" u="sng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生徒の姿（育ち</a:t>
            </a:r>
            <a:r>
              <a:rPr kumimoji="0" lang="ja-JP" altLang="en-US" sz="693" b="1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kumimoji="0" lang="en-US" altLang="ja-JP" sz="693" b="1" dirty="0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ct val="112000"/>
              </a:lnSpc>
              <a:spcBef>
                <a:spcPct val="0"/>
              </a:spcBef>
              <a:buFontTx/>
              <a:buNone/>
              <a:defRPr/>
            </a:pPr>
            <a:r>
              <a:rPr kumimoji="0" lang="ja-JP" altLang="en-US" sz="700" b="1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endParaRPr kumimoji="0" lang="en-US" altLang="ja-JP" sz="700" b="1" dirty="0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ct val="112000"/>
              </a:lnSpc>
              <a:spcBef>
                <a:spcPct val="0"/>
              </a:spcBef>
              <a:buFontTx/>
              <a:buNone/>
              <a:defRPr/>
            </a:pPr>
            <a:r>
              <a:rPr kumimoji="0" lang="ja-JP" altLang="en-US" sz="700" b="1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endParaRPr kumimoji="0" lang="en-US" altLang="ja-JP" sz="606" b="1" dirty="0">
              <a:solidFill>
                <a:srgbClr val="008E4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kumimoji="0" lang="ja-JP" altLang="en-US" sz="693" b="1" u="sng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土壌の姿（育ち）</a:t>
            </a:r>
            <a:endParaRPr kumimoji="0" lang="en-US" altLang="ja-JP" sz="693" b="1" u="sng" dirty="0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ct val="112000"/>
              </a:lnSpc>
              <a:spcBef>
                <a:spcPct val="0"/>
              </a:spcBef>
              <a:buFontTx/>
              <a:buNone/>
              <a:defRPr/>
            </a:pPr>
            <a:r>
              <a:rPr kumimoji="0" lang="ja-JP" altLang="en-US" sz="520" b="1" dirty="0">
                <a:solidFill>
                  <a:srgbClr val="008E40"/>
                </a:solidFill>
                <a:latin typeface="+mn-ea"/>
              </a:rPr>
              <a:t>　</a:t>
            </a:r>
            <a:r>
              <a:rPr kumimoji="0" lang="ja-JP" altLang="en-US" sz="779" b="1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endParaRPr kumimoji="0" lang="en-US" altLang="ja-JP" sz="779" b="1" dirty="0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ct val="112000"/>
              </a:lnSpc>
              <a:spcBef>
                <a:spcPct val="0"/>
              </a:spcBef>
              <a:buFontTx/>
              <a:buNone/>
              <a:defRPr/>
            </a:pPr>
            <a:r>
              <a:rPr kumimoji="0" lang="ja-JP" altLang="en-US" sz="779" b="1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・</a:t>
            </a:r>
            <a:endParaRPr kumimoji="0" lang="en-US" altLang="ja-JP" sz="866" b="1" dirty="0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ct val="96000"/>
              </a:lnSpc>
              <a:spcBef>
                <a:spcPct val="0"/>
              </a:spcBef>
              <a:buFontTx/>
              <a:buNone/>
              <a:defRPr/>
            </a:pPr>
            <a:endParaRPr kumimoji="0" lang="en-US" altLang="ja-JP" sz="1088" b="1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ct val="112000"/>
              </a:lnSpc>
              <a:spcBef>
                <a:spcPct val="0"/>
              </a:spcBef>
              <a:buFontTx/>
              <a:buNone/>
              <a:defRPr/>
            </a:pPr>
            <a:endParaRPr kumimoji="0" lang="en-US" altLang="ja-JP" sz="1088" dirty="0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ct val="112000"/>
              </a:lnSpc>
              <a:spcBef>
                <a:spcPct val="0"/>
              </a:spcBef>
              <a:buFontTx/>
              <a:buNone/>
              <a:defRPr/>
            </a:pPr>
            <a:endParaRPr kumimoji="0" lang="en-US" altLang="ja-JP" sz="1088" dirty="0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kumimoji="0" lang="ja-JP" altLang="en-US" sz="907" dirty="0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181" name="テキスト ボックス 1">
            <a:extLst>
              <a:ext uri="{FF2B5EF4-FFF2-40B4-BE49-F238E27FC236}">
                <a16:creationId xmlns:a16="http://schemas.microsoft.com/office/drawing/2014/main" id="{246C6913-8476-45DD-8312-D5A42FEDD9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3308" y="2629875"/>
            <a:ext cx="258349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 b="1" u="sng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１年目の位置づけ　</a:t>
            </a:r>
            <a:endParaRPr lang="en-US" altLang="ja-JP" sz="1200" b="1" u="sng" dirty="0">
              <a:latin typeface="UD Digi Kyokasho NK-B" panose="02020700000000000000" pitchFamily="18" charset="-128"/>
              <a:ea typeface="UD Digi Kyokasho NK-B" panose="02020700000000000000" pitchFamily="18" charset="-128"/>
            </a:endParaRPr>
          </a:p>
          <a:p>
            <a:r>
              <a:rPr lang="ja-JP" altLang="en-US" sz="1200" b="1" dirty="0">
                <a:solidFill>
                  <a:srgbClr val="0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助走（学校を落ち着かせる）</a:t>
            </a:r>
          </a:p>
        </p:txBody>
      </p:sp>
      <p:sp>
        <p:nvSpPr>
          <p:cNvPr id="5182" name="テキスト ボックス 55">
            <a:extLst>
              <a:ext uri="{FF2B5EF4-FFF2-40B4-BE49-F238E27FC236}">
                <a16:creationId xmlns:a16="http://schemas.microsoft.com/office/drawing/2014/main" id="{C62943E5-C855-49E1-BAB5-1788EA3077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5114" y="1916459"/>
            <a:ext cx="2985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 b="1" u="sng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２年目の位置づけ</a:t>
            </a:r>
            <a:endParaRPr lang="en-US" altLang="ja-JP" sz="1200" b="1" u="sng" dirty="0">
              <a:latin typeface="UD Digi Kyokasho NK-B" panose="02020700000000000000" pitchFamily="18" charset="-128"/>
              <a:ea typeface="UD Digi Kyokasho NK-B" panose="02020700000000000000" pitchFamily="18" charset="-128"/>
            </a:endParaRPr>
          </a:p>
          <a:p>
            <a:r>
              <a:rPr lang="ja-JP" altLang="en-US" sz="1200" b="1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離陸</a:t>
            </a:r>
            <a:r>
              <a:rPr lang="ja-JP" altLang="en-US" sz="1200" b="1" dirty="0">
                <a:solidFill>
                  <a:srgbClr val="000000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（教育研究の出来る学校へ</a:t>
            </a:r>
          </a:p>
        </p:txBody>
      </p:sp>
      <p:sp>
        <p:nvSpPr>
          <p:cNvPr id="5183" name="テキスト ボックス 56">
            <a:extLst>
              <a:ext uri="{FF2B5EF4-FFF2-40B4-BE49-F238E27FC236}">
                <a16:creationId xmlns:a16="http://schemas.microsoft.com/office/drawing/2014/main" id="{9F134010-CB46-4CD1-BBC9-703B4A0F7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7518" y="1145037"/>
            <a:ext cx="27340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 b="1" u="sng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３年目の位置づけ　</a:t>
            </a:r>
            <a:endParaRPr lang="en-US" altLang="ja-JP" sz="1200" b="1" u="sng" dirty="0">
              <a:latin typeface="UD Digi Kyokasho NK-B" panose="02020700000000000000" pitchFamily="18" charset="-128"/>
              <a:ea typeface="UD Digi Kyokasho NK-B" panose="02020700000000000000" pitchFamily="18" charset="-128"/>
            </a:endParaRPr>
          </a:p>
          <a:p>
            <a:r>
              <a:rPr lang="ja-JP" altLang="en-US" sz="1200" b="1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自動操縦</a:t>
            </a:r>
            <a:r>
              <a:rPr lang="ja-JP" altLang="en-US" sz="1200" b="1" dirty="0">
                <a:solidFill>
                  <a:srgbClr val="000000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（教員が自律的に</a:t>
            </a:r>
            <a:endParaRPr lang="en-US" altLang="ja-JP" sz="1200" b="1" dirty="0">
              <a:solidFill>
                <a:srgbClr val="000000"/>
              </a:solidFill>
              <a:latin typeface="UD Digi Kyokasho NK-B" panose="02020700000000000000" pitchFamily="18" charset="-128"/>
              <a:ea typeface="UD Digi Kyokasho NK-B" panose="02020700000000000000" pitchFamily="18" charset="-128"/>
            </a:endParaRPr>
          </a:p>
          <a:p>
            <a:r>
              <a:rPr lang="ja-JP" altLang="en-US" sz="1200" b="1" dirty="0">
                <a:solidFill>
                  <a:srgbClr val="000000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やっていける学校へ）</a:t>
            </a:r>
          </a:p>
        </p:txBody>
      </p:sp>
      <p:graphicFrame>
        <p:nvGraphicFramePr>
          <p:cNvPr id="63" name="表 62">
            <a:extLst>
              <a:ext uri="{FF2B5EF4-FFF2-40B4-BE49-F238E27FC236}">
                <a16:creationId xmlns:a16="http://schemas.microsoft.com/office/drawing/2014/main" id="{90C51D73-EFDD-44D5-9630-6E937AC8C3CB}"/>
              </a:ext>
            </a:extLst>
          </p:cNvPr>
          <p:cNvGraphicFramePr>
            <a:graphicFrameLocks noGrp="1"/>
          </p:cNvGraphicFramePr>
          <p:nvPr/>
        </p:nvGraphicFramePr>
        <p:xfrm>
          <a:off x="4057297" y="4704210"/>
          <a:ext cx="3091529" cy="1535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02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9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8065">
                <a:tc>
                  <a:txBody>
                    <a:bodyPr/>
                    <a:lstStyle/>
                    <a:p>
                      <a:endParaRPr kumimoji="1" lang="ja-JP" altLang="en-US" sz="800" u="sng" dirty="0">
                        <a:solidFill>
                          <a:srgbClr val="0000FF"/>
                        </a:solidFill>
                      </a:endParaRPr>
                    </a:p>
                  </a:txBody>
                  <a:tcPr marL="79204" marR="79204" marT="39623" marB="39623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81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dirty="0">
                          <a:solidFill>
                            <a:srgbClr val="0000FF"/>
                          </a:solidFill>
                        </a:rPr>
                        <a:t>ねらい</a:t>
                      </a:r>
                      <a:endParaRPr kumimoji="1" lang="en-US" altLang="ja-JP" sz="800" b="1" dirty="0">
                        <a:solidFill>
                          <a:srgbClr val="0000FF"/>
                        </a:solidFill>
                      </a:endParaRPr>
                    </a:p>
                  </a:txBody>
                  <a:tcPr marL="79204" marR="79204" marT="39623" marB="39623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81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dirty="0">
                          <a:solidFill>
                            <a:srgbClr val="0000FF"/>
                          </a:solidFill>
                        </a:rPr>
                        <a:t>方策（手立て）</a:t>
                      </a:r>
                    </a:p>
                  </a:txBody>
                  <a:tcPr marL="79204" marR="79204" marT="39623" marB="39623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570">
                <a:tc>
                  <a:txBody>
                    <a:bodyPr/>
                    <a:lstStyle/>
                    <a:p>
                      <a:r>
                        <a:rPr kumimoji="1" lang="ja-JP" altLang="en-US" sz="8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柱</a:t>
                      </a:r>
                      <a:endParaRPr kumimoji="1" lang="en-US" altLang="ja-JP" sz="8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8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１</a:t>
                      </a:r>
                      <a:endParaRPr kumimoji="1" lang="en-US" altLang="ja-JP" sz="8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79204" marR="79204" marT="39623" marB="39623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81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600" b="1" dirty="0">
                        <a:solidFill>
                          <a:srgbClr val="008E40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9137" marR="79137" marT="39624" marB="3962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600" b="1" dirty="0">
                        <a:solidFill>
                          <a:srgbClr val="008E40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9137" marR="79137" marT="39624" marB="3962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421">
                <a:tc>
                  <a:txBody>
                    <a:bodyPr/>
                    <a:lstStyle/>
                    <a:p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柱</a:t>
                      </a:r>
                      <a:endParaRPr kumimoji="1" lang="en-US" altLang="ja-JP" sz="9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２</a:t>
                      </a:r>
                      <a:endParaRPr kumimoji="1" lang="en-US" altLang="ja-JP" sz="9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endParaRPr kumimoji="1" lang="en-US" altLang="ja-JP" sz="8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79204" marR="79204" marT="39623" marB="39623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81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600" b="1" dirty="0">
                        <a:solidFill>
                          <a:srgbClr val="008E40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  <a:p>
                      <a:pPr marL="0" marR="0" lvl="0" indent="0" algn="l" defTabSz="4481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600" b="1" dirty="0">
                        <a:solidFill>
                          <a:srgbClr val="008E40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9137" marR="79137" marT="39624" marB="3962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600" b="1" dirty="0">
                        <a:solidFill>
                          <a:srgbClr val="008E40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  <a:p>
                      <a:endParaRPr kumimoji="1" lang="ja-JP" altLang="en-US" sz="600" b="1" dirty="0">
                        <a:solidFill>
                          <a:srgbClr val="008E40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9137" marR="79137" marT="39624" marB="3962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8904">
                <a:tc>
                  <a:txBody>
                    <a:bodyPr/>
                    <a:lstStyle/>
                    <a:p>
                      <a:r>
                        <a:rPr kumimoji="1" lang="ja-JP" altLang="en-US" sz="8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柱</a:t>
                      </a:r>
                      <a:endParaRPr kumimoji="1" lang="en-US" altLang="ja-JP" sz="800" b="1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r>
                        <a:rPr kumimoji="1" lang="ja-JP" altLang="en-US" sz="8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３</a:t>
                      </a:r>
                      <a:endParaRPr kumimoji="1" lang="en-US" altLang="ja-JP" sz="800" b="1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79204" marR="79204" marT="39623" marB="39623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81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600" b="1" dirty="0">
                        <a:solidFill>
                          <a:srgbClr val="008E40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9137" marR="79137" marT="39624" marB="3962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600" b="1" dirty="0">
                        <a:solidFill>
                          <a:srgbClr val="008E40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9137" marR="79137" marT="39624" marB="3962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2706568"/>
                  </a:ext>
                </a:extLst>
              </a:tr>
            </a:tbl>
          </a:graphicData>
        </a:graphic>
      </p:graphicFrame>
      <p:graphicFrame>
        <p:nvGraphicFramePr>
          <p:cNvPr id="47" name="表 46">
            <a:extLst>
              <a:ext uri="{FF2B5EF4-FFF2-40B4-BE49-F238E27FC236}">
                <a16:creationId xmlns:a16="http://schemas.microsoft.com/office/drawing/2014/main" id="{66EDE9A8-0E56-47EF-A69A-94CC41C960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616416"/>
              </p:ext>
            </p:extLst>
          </p:nvPr>
        </p:nvGraphicFramePr>
        <p:xfrm>
          <a:off x="1259993" y="4911515"/>
          <a:ext cx="1530494" cy="735108"/>
        </p:xfrm>
        <a:graphic>
          <a:graphicData uri="http://schemas.openxmlformats.org/drawingml/2006/table">
            <a:tbl>
              <a:tblPr/>
              <a:tblGrid>
                <a:gridCol w="7652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5247">
                  <a:extLst>
                    <a:ext uri="{9D8B030D-6E8A-4147-A177-3AD203B41FA5}">
                      <a16:colId xmlns:a16="http://schemas.microsoft.com/office/drawing/2014/main" val="1125483303"/>
                    </a:ext>
                  </a:extLst>
                </a:gridCol>
              </a:tblGrid>
              <a:tr h="735108">
                <a:tc>
                  <a:txBody>
                    <a:bodyPr/>
                    <a:lstStyle/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  <a:cs typeface="Times New Roman" panose="02020603050405020304" pitchFamily="18" charset="0"/>
                        </a:rPr>
                        <a:t>・</a:t>
                      </a:r>
                      <a:endParaRPr kumimoji="1" lang="en-US" altLang="ja-JP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  <a:cs typeface="Times New Roman" panose="02020603050405020304" pitchFamily="18" charset="0"/>
                        </a:rPr>
                        <a:t>・</a:t>
                      </a:r>
                      <a:endParaRPr kumimoji="1" lang="en-US" altLang="ja-JP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191970"/>
                        </a:solidFill>
                        <a:effectLst/>
                        <a:latin typeface="Osak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83020" marR="83020" marT="41537" marB="41537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  <a:cs typeface="Times New Roman" panose="02020603050405020304" pitchFamily="18" charset="0"/>
                        </a:rPr>
                        <a:t>・</a:t>
                      </a:r>
                      <a:endParaRPr kumimoji="1" lang="en-US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69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  <a:cs typeface="Times New Roman" panose="02020603050405020304" pitchFamily="18" charset="0"/>
                        </a:rPr>
                        <a:t>・</a:t>
                      </a:r>
                      <a:endParaRPr kumimoji="1" lang="en-US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83020" marR="83020" marT="41537" marB="41537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1" name="表 50">
            <a:extLst>
              <a:ext uri="{FF2B5EF4-FFF2-40B4-BE49-F238E27FC236}">
                <a16:creationId xmlns:a16="http://schemas.microsoft.com/office/drawing/2014/main" id="{6F74D6F1-C95D-40C1-A660-347F3AE295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174886"/>
              </p:ext>
            </p:extLst>
          </p:nvPr>
        </p:nvGraphicFramePr>
        <p:xfrm>
          <a:off x="504535" y="1059721"/>
          <a:ext cx="2912829" cy="1145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09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2590">
                <a:tc gridSpan="2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kumimoji="1" lang="ja-JP" altLang="en-US" sz="1000" u="none" dirty="0">
                          <a:solidFill>
                            <a:srgbClr val="FF0000"/>
                          </a:solidFill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戦 略 </a:t>
                      </a:r>
                      <a:r>
                        <a:rPr kumimoji="1" lang="ja-JP" altLang="en-US" sz="600" b="0" u="none" dirty="0">
                          <a:solidFill>
                            <a:srgbClr val="FF0000"/>
                          </a:solidFill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（ミッション実現のため、現状からビジョンへどんな論理でどのように至る？）</a:t>
                      </a:r>
                      <a:endParaRPr kumimoji="1" lang="ja-JP" altLang="en-US" sz="600" b="0" u="none" dirty="0">
                        <a:solidFill>
                          <a:schemeClr val="tx1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9157" marR="79157" marT="39302" marB="39302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1807">
                <a:tc>
                  <a:txBody>
                    <a:bodyPr/>
                    <a:lstStyle/>
                    <a:p>
                      <a:pPr marL="0" marR="0" lvl="0" indent="0" algn="l" defTabSz="448113" rtl="0" eaLnBrk="1" fontAlgn="auto" latinLnBrk="0" hangingPunct="1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1" u="none" dirty="0">
                          <a:solidFill>
                            <a:srgbClr val="FF0000"/>
                          </a:solidFill>
                        </a:rPr>
                        <a:t>★</a:t>
                      </a:r>
                      <a:r>
                        <a:rPr kumimoji="1" lang="ja-JP" altLang="en-US" sz="700" b="1" u="none" dirty="0">
                          <a:solidFill>
                            <a:schemeClr val="tx1"/>
                          </a:solidFill>
                        </a:rPr>
                        <a:t>コンセプト</a:t>
                      </a:r>
                    </a:p>
                  </a:txBody>
                  <a:tcPr marL="79157" marR="79157" marT="39302" marB="39302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8113" rtl="0" eaLnBrk="1" fontAlgn="auto" latinLnBrk="0" hangingPunct="1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8E4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9157" marR="79157" marT="39302" marB="393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020">
                <a:tc gridSpan="2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endParaRPr kumimoji="1" lang="en-US" altLang="ja-JP" sz="800" b="1" dirty="0">
                        <a:solidFill>
                          <a:schemeClr val="tx1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  <a:p>
                      <a:pPr algn="ctr">
                        <a:lnSpc>
                          <a:spcPts val="800"/>
                        </a:lnSpc>
                      </a:pPr>
                      <a:endParaRPr kumimoji="1" lang="en-US" altLang="ja-JP" sz="800" b="1" dirty="0">
                        <a:solidFill>
                          <a:schemeClr val="tx1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  <a:p>
                      <a:pPr algn="ctr">
                        <a:lnSpc>
                          <a:spcPts val="800"/>
                        </a:lnSpc>
                      </a:pPr>
                      <a:endParaRPr kumimoji="1" lang="en-US" altLang="ja-JP" sz="800" b="1" dirty="0">
                        <a:solidFill>
                          <a:schemeClr val="tx1"/>
                        </a:solidFill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9157" marR="79157" marT="39302" marB="39302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47675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8E40"/>
                        </a:solidFill>
                        <a:effectLst/>
                        <a:latin typeface="UD デジタル 教科書体 NP-R" panose="02020400000000000000" pitchFamily="18" charset="-128"/>
                        <a:ea typeface="UD デジタル 教科書体 NP-R" panose="02020400000000000000" pitchFamily="18" charset="-128"/>
                      </a:endParaRPr>
                    </a:p>
                  </a:txBody>
                  <a:tcPr marL="91435" marR="91435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4863039"/>
                  </a:ext>
                </a:extLst>
              </a:tr>
            </a:tbl>
          </a:graphicData>
        </a:graphic>
      </p:graphicFrame>
      <p:sp>
        <p:nvSpPr>
          <p:cNvPr id="54" name="線吹き出し 1 (枠付き) 52">
            <a:extLst>
              <a:ext uri="{FF2B5EF4-FFF2-40B4-BE49-F238E27FC236}">
                <a16:creationId xmlns:a16="http://schemas.microsoft.com/office/drawing/2014/main" id="{C322F984-D7AE-4621-8846-2D2F0F2028E8}"/>
              </a:ext>
            </a:extLst>
          </p:cNvPr>
          <p:cNvSpPr/>
          <p:nvPr/>
        </p:nvSpPr>
        <p:spPr>
          <a:xfrm>
            <a:off x="5515772" y="1035361"/>
            <a:ext cx="174577" cy="111345"/>
          </a:xfrm>
          <a:prstGeom prst="borderCallout1">
            <a:avLst>
              <a:gd name="adj1" fmla="val 18750"/>
              <a:gd name="adj2" fmla="val -8333"/>
              <a:gd name="adj3" fmla="val 200316"/>
              <a:gd name="adj4" fmla="val -6923"/>
            </a:avLst>
          </a:prstGeom>
          <a:solidFill>
            <a:srgbClr val="00B0F0"/>
          </a:solidFill>
          <a:ln>
            <a:solidFill>
              <a:srgbClr val="3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ysClr val="windowText" lastClr="000000"/>
              </a:solidFill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D94701C0-3E65-2C25-C292-388F39B6AA94}"/>
              </a:ext>
            </a:extLst>
          </p:cNvPr>
          <p:cNvSpPr/>
          <p:nvPr/>
        </p:nvSpPr>
        <p:spPr>
          <a:xfrm>
            <a:off x="3434319" y="98382"/>
            <a:ext cx="1764256" cy="1349395"/>
          </a:xfrm>
          <a:prstGeom prst="roundRect">
            <a:avLst/>
          </a:prstGeom>
          <a:noFill/>
          <a:ln w="762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4AC121E0-C9C3-7A7C-7447-E525C5B1F678}"/>
              </a:ext>
            </a:extLst>
          </p:cNvPr>
          <p:cNvSpPr/>
          <p:nvPr/>
        </p:nvSpPr>
        <p:spPr>
          <a:xfrm>
            <a:off x="6683284" y="68636"/>
            <a:ext cx="1764256" cy="1349395"/>
          </a:xfrm>
          <a:prstGeom prst="roundRect">
            <a:avLst/>
          </a:prstGeom>
          <a:noFill/>
          <a:ln w="762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569FFADB-6690-AACE-1581-883B4DBA58F7}"/>
              </a:ext>
            </a:extLst>
          </p:cNvPr>
          <p:cNvSpPr/>
          <p:nvPr/>
        </p:nvSpPr>
        <p:spPr>
          <a:xfrm>
            <a:off x="451293" y="3028475"/>
            <a:ext cx="3242861" cy="2650097"/>
          </a:xfrm>
          <a:prstGeom prst="roundRect">
            <a:avLst/>
          </a:prstGeom>
          <a:noFill/>
          <a:ln w="762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nglish">
  <a:themeElements>
    <a:clrScheme name="Engl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nglish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ngl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glis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glis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glis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glis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glis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glis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glis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glis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glis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glis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glis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glish 13">
        <a:dk1>
          <a:srgbClr val="000000"/>
        </a:dk1>
        <a:lt1>
          <a:srgbClr val="FFFFFF"/>
        </a:lt1>
        <a:dk2>
          <a:srgbClr val="386CAF"/>
        </a:dk2>
        <a:lt2>
          <a:srgbClr val="808080"/>
        </a:lt2>
        <a:accent1>
          <a:srgbClr val="199541"/>
        </a:accent1>
        <a:accent2>
          <a:srgbClr val="386CAF"/>
        </a:accent2>
        <a:accent3>
          <a:srgbClr val="FFFFFF"/>
        </a:accent3>
        <a:accent4>
          <a:srgbClr val="000000"/>
        </a:accent4>
        <a:accent5>
          <a:srgbClr val="ABC8B0"/>
        </a:accent5>
        <a:accent6>
          <a:srgbClr val="32619E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glish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199541"/>
        </a:accent1>
        <a:accent2>
          <a:srgbClr val="386CAF"/>
        </a:accent2>
        <a:accent3>
          <a:srgbClr val="FFFFFF"/>
        </a:accent3>
        <a:accent4>
          <a:srgbClr val="000000"/>
        </a:accent4>
        <a:accent5>
          <a:srgbClr val="ABC8B0"/>
        </a:accent5>
        <a:accent6>
          <a:srgbClr val="32619E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02_英文テンプレート</Template>
  <TotalTime>25413</TotalTime>
  <Words>195</Words>
  <Application>Microsoft Office PowerPoint</Application>
  <PresentationFormat>画面に合わせる (4:3)</PresentationFormat>
  <Paragraphs>78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4" baseType="lpstr">
      <vt:lpstr>ＭＳ Ｐゴシック</vt:lpstr>
      <vt:lpstr>ＭＳ ゴシック</vt:lpstr>
      <vt:lpstr>ＭＳ 明朝</vt:lpstr>
      <vt:lpstr>Osaka</vt:lpstr>
      <vt:lpstr>UD Digi Kyokasho NK-B</vt:lpstr>
      <vt:lpstr>UD Digi Kyokasho NK-B</vt:lpstr>
      <vt:lpstr>UD デジタル 教科書体 NK-R</vt:lpstr>
      <vt:lpstr>Arial</vt:lpstr>
      <vt:lpstr>Calibri</vt:lpstr>
      <vt:lpstr>Century</vt:lpstr>
      <vt:lpstr>Tahoma</vt:lpstr>
      <vt:lpstr>Times New Roman</vt:lpstr>
      <vt:lpstr>English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2021岡山</dc:title>
  <dc:creator>Yonezawa</dc:creator>
  <cp:lastModifiedBy>曽余田　浩史</cp:lastModifiedBy>
  <cp:revision>842</cp:revision>
  <cp:lastPrinted>2020-07-05T22:42:43Z</cp:lastPrinted>
  <dcterms:created xsi:type="dcterms:W3CDTF">2013-01-16T23:35:29Z</dcterms:created>
  <dcterms:modified xsi:type="dcterms:W3CDTF">2023-05-01T23:45:35Z</dcterms:modified>
</cp:coreProperties>
</file>